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022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7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4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61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3347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9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24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31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5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1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9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3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0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3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2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6433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19" Type="http://schemas.openxmlformats.org/officeDocument/2006/relationships/image" Target="../media/image2.png"  /><Relationship Id="rId2" Type="http://schemas.openxmlformats.org/officeDocument/2006/relationships/slideLayout" Target="../slideLayouts/slideLayout2.xml"  /><Relationship Id="rId20" Type="http://schemas.openxmlformats.org/officeDocument/2006/relationships/image" Target="../media/image3.png"  /><Relationship Id="rId21" Type="http://schemas.openxmlformats.org/officeDocument/2006/relationships/image" Target="../media/image4.png"  /><Relationship Id="rId22" Type="http://schemas.openxmlformats.org/officeDocument/2006/relationships/image" Target="../media/image5.png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9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16099" y="1342405"/>
            <a:ext cx="9404723" cy="1400530"/>
          </a:xfrm>
        </p:spPr>
        <p:txBody>
          <a:bodyPr/>
          <a:lstStyle/>
          <a:p>
            <a:pPr algn="r">
              <a:defRPr/>
            </a:pPr>
            <a:r>
              <a:rPr lang="ko-KR" altLang="en-US"/>
              <a:t>비주얼 아이데이션 구상</a:t>
            </a:r>
            <a:br>
              <a:rPr lang="en-US" altLang="ko-KR"/>
            </a:br>
            <a:r>
              <a:rPr lang="en-US" altLang="ko-KR"/>
              <a:t>2021-01-01</a:t>
            </a:r>
            <a:br>
              <a:rPr lang="en-US" altLang="ko-KR"/>
            </a:b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73117" y="287962"/>
            <a:ext cx="9404723" cy="140053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정보구조설계</a:t>
            </a:r>
            <a:r>
              <a:rPr lang="en-US" altLang="ko-KR"/>
              <a:t>(</a:t>
            </a:r>
            <a:r>
              <a:rPr lang="ko-KR" altLang="en-US"/>
              <a:t>마인드 맵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70886"/>
            <a:ext cx="12192000" cy="4721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벤치마킹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https://www.flexcuc.com/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0848" y="2436576"/>
            <a:ext cx="10187511" cy="4297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아이디어스케치</a:t>
            </a:r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874364" y="0"/>
            <a:ext cx="1918599" cy="961420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유스케이스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57224" y="1491049"/>
            <a:ext cx="10505046" cy="480265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페르소나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074" y="1257461"/>
            <a:ext cx="7142206" cy="55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나구찬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귀찮은거</a:t>
            </a:r>
            <a:r>
              <a:rPr lang="ko-KR" altLang="en-US" sz="2000" dirty="0" smtClean="0"/>
              <a:t> 싫음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결정에 어려움이 많음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배우는걸 좋아함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영상이 글보다 편함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최근 요리에 흥미가 생겨서 요리사 중 유명한 백종원을 보고 배우고 싶지만</a:t>
            </a:r>
            <a:endParaRPr lang="en-US" altLang="ko-KR" dirty="0" smtClean="0"/>
          </a:p>
          <a:p>
            <a:r>
              <a:rPr lang="ko-KR" altLang="en-US" dirty="0" err="1" smtClean="0"/>
              <a:t>레시피나</a:t>
            </a:r>
            <a:r>
              <a:rPr lang="ko-KR" altLang="en-US" dirty="0" smtClean="0"/>
              <a:t> 방송을 하나하나 찾기도 귀찮고 쉬운 요리도 추천 받고 싶다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레시피의</a:t>
            </a:r>
            <a:r>
              <a:rPr lang="ko-KR" altLang="en-US" dirty="0" smtClean="0"/>
              <a:t> 글만 보면 어떻게 만드는지 모를 것 같아서 영상으로도 보고 </a:t>
            </a:r>
            <a:r>
              <a:rPr lang="ko-KR" altLang="en-US" dirty="0" err="1" smtClean="0"/>
              <a:t>따라하고싶다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프렌차이즈를</a:t>
            </a:r>
            <a:r>
              <a:rPr lang="ko-KR" altLang="en-US" dirty="0" smtClean="0"/>
              <a:t> 많이 이용하는데 백종원 가게를 가도 이벤트가 안 써있는 경우가 많아서 이벤트를 놓치는 일이 많았다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신제품이나 이벤트를 한번에 보고 점심이나 저녁을 </a:t>
            </a:r>
            <a:r>
              <a:rPr lang="ko-KR" altLang="en-US" dirty="0" err="1" smtClean="0"/>
              <a:t>결정하고싶다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14881" y="686939"/>
            <a:ext cx="9404723" cy="1400530"/>
          </a:xfrm>
        </p:spPr>
        <p:txBody>
          <a:bodyPr vert="horz" lIns="91440" tIns="45720" rIns="91440" bIns="45720" anchor="t">
            <a:no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200" b="0" i="0" u="none" strike="noStrike" kern="1200" cap="none" spc="0" normalizeH="0" baseline="0" mc:Ignorable="hp" hp:hslEmbossed="0">
                <a:solidFill>
                  <a:srgbClr val="ebebeb"/>
                </a:solidFill>
                <a:latin typeface="Century Gothic"/>
                <a:ea typeface="맑은 고딕"/>
                <a:cs typeface="맑은 고딕"/>
              </a:rPr>
              <a:t>폴더</a:t>
            </a:r>
            <a:endParaRPr xmlns:mc="http://schemas.openxmlformats.org/markup-compatibility/2006" xmlns:hp="http://schemas.haansoft.com/office/presentation/8.0" kumimoji="0" lang="ko-KR" altLang="en-US" sz="4200" b="0" i="0" u="none" strike="noStrike" kern="1200" cap="none" spc="0" normalizeH="0" baseline="0" mc:Ignorable="hp" hp:hslEmbossed="0">
              <a:solidFill>
                <a:srgbClr val="ebebeb"/>
              </a:solidFill>
              <a:latin typeface="Century Gothic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57372" y="1913118"/>
            <a:ext cx="7277256" cy="388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72</ep:Words>
  <ep:PresentationFormat>와이드스크린</ep:PresentationFormat>
  <ep:Paragraphs>13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이온</vt:lpstr>
      <vt:lpstr>비주얼 아이데이션 구상 2021-01-01</vt:lpstr>
      <vt:lpstr>정보구조설계(마인드 맵)</vt:lpstr>
      <vt:lpstr>벤치마킹</vt:lpstr>
      <vt:lpstr>아이디어스케치</vt:lpstr>
      <vt:lpstr>유스케이스</vt:lpstr>
      <vt:lpstr>페르소나</vt:lpstr>
      <vt:lpstr>나구찬 (귀찮은거 싫음, 결정에 어려움이 많음,배우는걸 좋아함,영상이 글보다 편함)</vt:lpstr>
      <vt:lpstr>폴더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2020-09-21T01:06:04.000</dcterms:created>
  <dc:creator>iibi20207</dc:creator>
  <cp:lastModifiedBy>User</cp:lastModifiedBy>
  <dcterms:modified xsi:type="dcterms:W3CDTF">2021-01-21T00:35:17.462</dcterms:modified>
  <cp:revision>30</cp:revision>
  <dc:title>시장 조사</dc:title>
  <cp:version/>
</cp:coreProperties>
</file>